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15" r:id="rId2"/>
    <p:sldId id="304" r:id="rId3"/>
    <p:sldId id="312" r:id="rId4"/>
    <p:sldId id="313" r:id="rId5"/>
    <p:sldId id="31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744D26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8B1C83-3928-DA68-ADDA-65010B740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5413EE-0855-4549-48C4-73EFF1C03B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2027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3250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17500"/>
            <a:ext cx="9144000" cy="6527800"/>
            <a:chOff x="0" y="4826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4826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J’écris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les nombres en lettres.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4390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59141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Lis les étiquettes et fabrique des nombres.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576861" y="1366370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377677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F3B0E1E5-CC12-FE41-86D6-B2E4C849FD9E}"/>
              </a:ext>
            </a:extLst>
          </p:cNvPr>
          <p:cNvSpPr/>
          <p:nvPr/>
        </p:nvSpPr>
        <p:spPr>
          <a:xfrm>
            <a:off x="2453874" y="1366370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8CC1C17E-D71B-AC18-E8BE-719403906368}"/>
              </a:ext>
            </a:extLst>
          </p:cNvPr>
          <p:cNvSpPr/>
          <p:nvPr/>
        </p:nvSpPr>
        <p:spPr>
          <a:xfrm>
            <a:off x="6920765" y="1366370"/>
            <a:ext cx="1253417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Bulle narrative : rectangle à coins arrondis 42">
            <a:extLst>
              <a:ext uri="{FF2B5EF4-FFF2-40B4-BE49-F238E27FC236}">
                <a16:creationId xmlns:a16="http://schemas.microsoft.com/office/drawing/2014/main" id="{ABCAF1FE-AD27-7F4F-39B5-49A4F05D1062}"/>
              </a:ext>
            </a:extLst>
          </p:cNvPr>
          <p:cNvSpPr/>
          <p:nvPr/>
        </p:nvSpPr>
        <p:spPr>
          <a:xfrm>
            <a:off x="3091182" y="3553820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320BF-0E90-A31A-DD68-302271E034C8}"/>
              </a:ext>
            </a:extLst>
          </p:cNvPr>
          <p:cNvSpPr txBox="1"/>
          <p:nvPr/>
        </p:nvSpPr>
        <p:spPr>
          <a:xfrm>
            <a:off x="216680" y="2656091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104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691602E5-24F1-C78F-8824-2232D6F1A9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DE8651A4-000B-A713-BB3A-09FFD1B947CD}"/>
              </a:ext>
            </a:extLst>
          </p:cNvPr>
          <p:cNvSpPr/>
          <p:nvPr/>
        </p:nvSpPr>
        <p:spPr>
          <a:xfrm>
            <a:off x="576861" y="1366370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8B53A781-AC99-0F7E-3B69-1E7287FA3A64}"/>
              </a:ext>
            </a:extLst>
          </p:cNvPr>
          <p:cNvSpPr/>
          <p:nvPr/>
        </p:nvSpPr>
        <p:spPr>
          <a:xfrm>
            <a:off x="6920765" y="1366370"/>
            <a:ext cx="1253417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2DD3291A-854A-81EE-632B-332687706F5E}"/>
              </a:ext>
            </a:extLst>
          </p:cNvPr>
          <p:cNvSpPr/>
          <p:nvPr/>
        </p:nvSpPr>
        <p:spPr>
          <a:xfrm>
            <a:off x="4377677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21" name="Bulle narrative : rectangle à coins arrondis 20">
            <a:extLst>
              <a:ext uri="{FF2B5EF4-FFF2-40B4-BE49-F238E27FC236}">
                <a16:creationId xmlns:a16="http://schemas.microsoft.com/office/drawing/2014/main" id="{CFA967F8-4E65-B9D3-C9A8-6641134EB4BE}"/>
              </a:ext>
            </a:extLst>
          </p:cNvPr>
          <p:cNvSpPr/>
          <p:nvPr/>
        </p:nvSpPr>
        <p:spPr>
          <a:xfrm>
            <a:off x="2374705" y="1366370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8076C8C7-1127-40C6-DE3D-49C968B44C98}"/>
              </a:ext>
            </a:extLst>
          </p:cNvPr>
          <p:cNvSpPr/>
          <p:nvPr/>
        </p:nvSpPr>
        <p:spPr>
          <a:xfrm>
            <a:off x="1422699" y="2622009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27" name="Bulle narrative : rectangle à coins arrondis 26">
            <a:extLst>
              <a:ext uri="{FF2B5EF4-FFF2-40B4-BE49-F238E27FC236}">
                <a16:creationId xmlns:a16="http://schemas.microsoft.com/office/drawing/2014/main" id="{2D8AAD42-B913-F096-B359-C35BFE70BA33}"/>
              </a:ext>
            </a:extLst>
          </p:cNvPr>
          <p:cNvSpPr/>
          <p:nvPr/>
        </p:nvSpPr>
        <p:spPr>
          <a:xfrm>
            <a:off x="3111155" y="2622009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1A253E-B28D-AA12-1046-88269F404CF3}"/>
              </a:ext>
            </a:extLst>
          </p:cNvPr>
          <p:cNvSpPr/>
          <p:nvPr/>
        </p:nvSpPr>
        <p:spPr>
          <a:xfrm>
            <a:off x="2773787" y="2956595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8497266-E6BA-70AD-3ED8-40BB2B065A92}"/>
              </a:ext>
            </a:extLst>
          </p:cNvPr>
          <p:cNvSpPr txBox="1"/>
          <p:nvPr/>
        </p:nvSpPr>
        <p:spPr>
          <a:xfrm>
            <a:off x="216680" y="3556636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109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319EE15A-A824-3FB4-C67B-A4595933F032}"/>
              </a:ext>
            </a:extLst>
          </p:cNvPr>
          <p:cNvSpPr/>
          <p:nvPr/>
        </p:nvSpPr>
        <p:spPr>
          <a:xfrm>
            <a:off x="1422699" y="3556636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1323CE3-40FB-B53F-8107-1F52B6741B02}"/>
              </a:ext>
            </a:extLst>
          </p:cNvPr>
          <p:cNvSpPr/>
          <p:nvPr/>
        </p:nvSpPr>
        <p:spPr>
          <a:xfrm>
            <a:off x="2782419" y="3891222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2514F89F-9CEC-F2F7-F725-270389438380}"/>
              </a:ext>
            </a:extLst>
          </p:cNvPr>
          <p:cNvSpPr txBox="1"/>
          <p:nvPr/>
        </p:nvSpPr>
        <p:spPr>
          <a:xfrm>
            <a:off x="216680" y="4556142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110</a:t>
            </a:r>
          </a:p>
        </p:txBody>
      </p:sp>
      <p:sp>
        <p:nvSpPr>
          <p:cNvPr id="45" name="Bulle narrative : rectangle à coins arrondis 44">
            <a:extLst>
              <a:ext uri="{FF2B5EF4-FFF2-40B4-BE49-F238E27FC236}">
                <a16:creationId xmlns:a16="http://schemas.microsoft.com/office/drawing/2014/main" id="{126AA2DF-4B56-A824-0C68-69C994DE6564}"/>
              </a:ext>
            </a:extLst>
          </p:cNvPr>
          <p:cNvSpPr/>
          <p:nvPr/>
        </p:nvSpPr>
        <p:spPr>
          <a:xfrm>
            <a:off x="1422699" y="4556142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47" name="Bulle narrative : rectangle à coins arrondis 46">
            <a:extLst>
              <a:ext uri="{FF2B5EF4-FFF2-40B4-BE49-F238E27FC236}">
                <a16:creationId xmlns:a16="http://schemas.microsoft.com/office/drawing/2014/main" id="{C96135D1-973C-6C3F-AAE8-76A6BC14481D}"/>
              </a:ext>
            </a:extLst>
          </p:cNvPr>
          <p:cNvSpPr/>
          <p:nvPr/>
        </p:nvSpPr>
        <p:spPr>
          <a:xfrm>
            <a:off x="3091182" y="4556142"/>
            <a:ext cx="1253417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2500A84-BBB4-CAF9-72D0-BE581C728B38}"/>
              </a:ext>
            </a:extLst>
          </p:cNvPr>
          <p:cNvSpPr/>
          <p:nvPr/>
        </p:nvSpPr>
        <p:spPr>
          <a:xfrm>
            <a:off x="2773787" y="4890728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8C932832-C096-B63C-2D5D-1C6D6E9DAB47}"/>
              </a:ext>
            </a:extLst>
          </p:cNvPr>
          <p:cNvSpPr txBox="1"/>
          <p:nvPr/>
        </p:nvSpPr>
        <p:spPr>
          <a:xfrm>
            <a:off x="216680" y="5555648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119</a:t>
            </a:r>
          </a:p>
        </p:txBody>
      </p:sp>
      <p:sp>
        <p:nvSpPr>
          <p:cNvPr id="49" name="Bulle narrative : rectangle à coins arrondis 48">
            <a:extLst>
              <a:ext uri="{FF2B5EF4-FFF2-40B4-BE49-F238E27FC236}">
                <a16:creationId xmlns:a16="http://schemas.microsoft.com/office/drawing/2014/main" id="{60A01E86-2FF4-52E0-26B4-D63F780E3256}"/>
              </a:ext>
            </a:extLst>
          </p:cNvPr>
          <p:cNvSpPr/>
          <p:nvPr/>
        </p:nvSpPr>
        <p:spPr>
          <a:xfrm>
            <a:off x="1442672" y="5555648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50" name="Bulle narrative : rectangle à coins arrondis 49">
            <a:extLst>
              <a:ext uri="{FF2B5EF4-FFF2-40B4-BE49-F238E27FC236}">
                <a16:creationId xmlns:a16="http://schemas.microsoft.com/office/drawing/2014/main" id="{6F27ED82-CA4E-E542-5FFF-BE9A4345BD00}"/>
              </a:ext>
            </a:extLst>
          </p:cNvPr>
          <p:cNvSpPr/>
          <p:nvPr/>
        </p:nvSpPr>
        <p:spPr>
          <a:xfrm>
            <a:off x="3111155" y="5555648"/>
            <a:ext cx="1253417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88B3071-2695-74A8-0D27-51CE0EF68FB1}"/>
              </a:ext>
            </a:extLst>
          </p:cNvPr>
          <p:cNvSpPr/>
          <p:nvPr/>
        </p:nvSpPr>
        <p:spPr>
          <a:xfrm>
            <a:off x="2793760" y="5890234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Bulle narrative : rectangle à coins arrondis 51">
            <a:extLst>
              <a:ext uri="{FF2B5EF4-FFF2-40B4-BE49-F238E27FC236}">
                <a16:creationId xmlns:a16="http://schemas.microsoft.com/office/drawing/2014/main" id="{0B6866BE-0759-F9E7-68C9-5CDE21F27EE9}"/>
              </a:ext>
            </a:extLst>
          </p:cNvPr>
          <p:cNvSpPr/>
          <p:nvPr/>
        </p:nvSpPr>
        <p:spPr>
          <a:xfrm>
            <a:off x="4517292" y="5555648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BF99706-9E6F-E589-B9DC-D54BB94CA62F}"/>
              </a:ext>
            </a:extLst>
          </p:cNvPr>
          <p:cNvSpPr/>
          <p:nvPr/>
        </p:nvSpPr>
        <p:spPr>
          <a:xfrm>
            <a:off x="4208529" y="5893050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635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" grpId="0" animBg="1"/>
      <p:bldP spid="15" grpId="0" animBg="1"/>
      <p:bldP spid="19" grpId="0" animBg="1"/>
      <p:bldP spid="20" grpId="0" animBg="1"/>
      <p:bldP spid="21" grpId="0" animBg="1"/>
      <p:bldP spid="26" grpId="0" animBg="1"/>
      <p:bldP spid="27" grpId="0" animBg="1"/>
      <p:bldP spid="22" grpId="0" animBg="1"/>
      <p:bldP spid="28" grpId="0" animBg="1"/>
      <p:bldP spid="29" grpId="0" animBg="1"/>
      <p:bldP spid="42" grpId="0" animBg="1"/>
      <p:bldP spid="44" grpId="0" animBg="1"/>
      <p:bldP spid="45" grpId="0" animBg="1"/>
      <p:bldP spid="47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Bulle narrative : rectangle à coins arrondis 42">
            <a:extLst>
              <a:ext uri="{FF2B5EF4-FFF2-40B4-BE49-F238E27FC236}">
                <a16:creationId xmlns:a16="http://schemas.microsoft.com/office/drawing/2014/main" id="{ABCAF1FE-AD27-7F4F-39B5-49A4F05D1062}"/>
              </a:ext>
            </a:extLst>
          </p:cNvPr>
          <p:cNvSpPr/>
          <p:nvPr/>
        </p:nvSpPr>
        <p:spPr>
          <a:xfrm>
            <a:off x="5090314" y="3555879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(suite)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320BF-0E90-A31A-DD68-302271E034C8}"/>
              </a:ext>
            </a:extLst>
          </p:cNvPr>
          <p:cNvSpPr txBox="1"/>
          <p:nvPr/>
        </p:nvSpPr>
        <p:spPr>
          <a:xfrm>
            <a:off x="216680" y="2656091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400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691602E5-24F1-C78F-8824-2232D6F1A9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DE8651A4-000B-A713-BB3A-09FFD1B947CD}"/>
              </a:ext>
            </a:extLst>
          </p:cNvPr>
          <p:cNvSpPr/>
          <p:nvPr/>
        </p:nvSpPr>
        <p:spPr>
          <a:xfrm>
            <a:off x="576861" y="1366370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8B53A781-AC99-0F7E-3B69-1E7287FA3A64}"/>
              </a:ext>
            </a:extLst>
          </p:cNvPr>
          <p:cNvSpPr/>
          <p:nvPr/>
        </p:nvSpPr>
        <p:spPr>
          <a:xfrm>
            <a:off x="6920765" y="1366370"/>
            <a:ext cx="1253417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2DD3291A-854A-81EE-632B-332687706F5E}"/>
              </a:ext>
            </a:extLst>
          </p:cNvPr>
          <p:cNvSpPr/>
          <p:nvPr/>
        </p:nvSpPr>
        <p:spPr>
          <a:xfrm>
            <a:off x="4377677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21" name="Bulle narrative : rectangle à coins arrondis 20">
            <a:extLst>
              <a:ext uri="{FF2B5EF4-FFF2-40B4-BE49-F238E27FC236}">
                <a16:creationId xmlns:a16="http://schemas.microsoft.com/office/drawing/2014/main" id="{CFA967F8-4E65-B9D3-C9A8-6641134EB4BE}"/>
              </a:ext>
            </a:extLst>
          </p:cNvPr>
          <p:cNvSpPr/>
          <p:nvPr/>
        </p:nvSpPr>
        <p:spPr>
          <a:xfrm>
            <a:off x="2374705" y="1366370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8076C8C7-1127-40C6-DE3D-49C968B44C98}"/>
              </a:ext>
            </a:extLst>
          </p:cNvPr>
          <p:cNvSpPr/>
          <p:nvPr/>
        </p:nvSpPr>
        <p:spPr>
          <a:xfrm>
            <a:off x="3446481" y="2628796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  <a:r>
              <a:rPr lang="fr-FR" sz="4400" dirty="0">
                <a:solidFill>
                  <a:srgbClr val="FF0000"/>
                </a:solidFill>
                <a:latin typeface="Cursive standard" pitchFamily="2" charset="0"/>
              </a:rPr>
              <a:t>s</a:t>
            </a:r>
          </a:p>
        </p:txBody>
      </p:sp>
      <p:sp>
        <p:nvSpPr>
          <p:cNvPr id="27" name="Bulle narrative : rectangle à coins arrondis 26">
            <a:extLst>
              <a:ext uri="{FF2B5EF4-FFF2-40B4-BE49-F238E27FC236}">
                <a16:creationId xmlns:a16="http://schemas.microsoft.com/office/drawing/2014/main" id="{2D8AAD42-B913-F096-B359-C35BFE70BA33}"/>
              </a:ext>
            </a:extLst>
          </p:cNvPr>
          <p:cNvSpPr/>
          <p:nvPr/>
        </p:nvSpPr>
        <p:spPr>
          <a:xfrm>
            <a:off x="1414002" y="2642195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1A253E-B28D-AA12-1046-88269F404CF3}"/>
              </a:ext>
            </a:extLst>
          </p:cNvPr>
          <p:cNvSpPr/>
          <p:nvPr/>
        </p:nvSpPr>
        <p:spPr>
          <a:xfrm>
            <a:off x="3182046" y="2976781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8497266-E6BA-70AD-3ED8-40BB2B065A92}"/>
              </a:ext>
            </a:extLst>
          </p:cNvPr>
          <p:cNvSpPr txBox="1"/>
          <p:nvPr/>
        </p:nvSpPr>
        <p:spPr>
          <a:xfrm>
            <a:off x="216680" y="3556636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409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319EE15A-A824-3FB4-C67B-A4595933F032}"/>
              </a:ext>
            </a:extLst>
          </p:cNvPr>
          <p:cNvSpPr/>
          <p:nvPr/>
        </p:nvSpPr>
        <p:spPr>
          <a:xfrm>
            <a:off x="3421831" y="3558695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1323CE3-40FB-B53F-8107-1F52B6741B02}"/>
              </a:ext>
            </a:extLst>
          </p:cNvPr>
          <p:cNvSpPr/>
          <p:nvPr/>
        </p:nvSpPr>
        <p:spPr>
          <a:xfrm>
            <a:off x="4781551" y="3893281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2514F89F-9CEC-F2F7-F725-270389438380}"/>
              </a:ext>
            </a:extLst>
          </p:cNvPr>
          <p:cNvSpPr txBox="1"/>
          <p:nvPr/>
        </p:nvSpPr>
        <p:spPr>
          <a:xfrm>
            <a:off x="216680" y="4556142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410</a:t>
            </a:r>
          </a:p>
        </p:txBody>
      </p:sp>
      <p:sp>
        <p:nvSpPr>
          <p:cNvPr id="45" name="Bulle narrative : rectangle à coins arrondis 44">
            <a:extLst>
              <a:ext uri="{FF2B5EF4-FFF2-40B4-BE49-F238E27FC236}">
                <a16:creationId xmlns:a16="http://schemas.microsoft.com/office/drawing/2014/main" id="{126AA2DF-4B56-A824-0C68-69C994DE6564}"/>
              </a:ext>
            </a:extLst>
          </p:cNvPr>
          <p:cNvSpPr/>
          <p:nvPr/>
        </p:nvSpPr>
        <p:spPr>
          <a:xfrm>
            <a:off x="3421831" y="4560274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47" name="Bulle narrative : rectangle à coins arrondis 46">
            <a:extLst>
              <a:ext uri="{FF2B5EF4-FFF2-40B4-BE49-F238E27FC236}">
                <a16:creationId xmlns:a16="http://schemas.microsoft.com/office/drawing/2014/main" id="{C96135D1-973C-6C3F-AAE8-76A6BC14481D}"/>
              </a:ext>
            </a:extLst>
          </p:cNvPr>
          <p:cNvSpPr/>
          <p:nvPr/>
        </p:nvSpPr>
        <p:spPr>
          <a:xfrm>
            <a:off x="5090314" y="4560274"/>
            <a:ext cx="1253417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2500A84-BBB4-CAF9-72D0-BE581C728B38}"/>
              </a:ext>
            </a:extLst>
          </p:cNvPr>
          <p:cNvSpPr/>
          <p:nvPr/>
        </p:nvSpPr>
        <p:spPr>
          <a:xfrm>
            <a:off x="4772919" y="4894860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8C932832-C096-B63C-2D5D-1C6D6E9DAB47}"/>
              </a:ext>
            </a:extLst>
          </p:cNvPr>
          <p:cNvSpPr txBox="1"/>
          <p:nvPr/>
        </p:nvSpPr>
        <p:spPr>
          <a:xfrm>
            <a:off x="216680" y="5555648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419</a:t>
            </a:r>
          </a:p>
        </p:txBody>
      </p:sp>
      <p:sp>
        <p:nvSpPr>
          <p:cNvPr id="49" name="Bulle narrative : rectangle à coins arrondis 48">
            <a:extLst>
              <a:ext uri="{FF2B5EF4-FFF2-40B4-BE49-F238E27FC236}">
                <a16:creationId xmlns:a16="http://schemas.microsoft.com/office/drawing/2014/main" id="{60A01E86-2FF4-52E0-26B4-D63F780E3256}"/>
              </a:ext>
            </a:extLst>
          </p:cNvPr>
          <p:cNvSpPr/>
          <p:nvPr/>
        </p:nvSpPr>
        <p:spPr>
          <a:xfrm>
            <a:off x="3421831" y="5562096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50" name="Bulle narrative : rectangle à coins arrondis 49">
            <a:extLst>
              <a:ext uri="{FF2B5EF4-FFF2-40B4-BE49-F238E27FC236}">
                <a16:creationId xmlns:a16="http://schemas.microsoft.com/office/drawing/2014/main" id="{6F27ED82-CA4E-E542-5FFF-BE9A4345BD00}"/>
              </a:ext>
            </a:extLst>
          </p:cNvPr>
          <p:cNvSpPr/>
          <p:nvPr/>
        </p:nvSpPr>
        <p:spPr>
          <a:xfrm>
            <a:off x="5090314" y="5562096"/>
            <a:ext cx="1253417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88B3071-2695-74A8-0D27-51CE0EF68FB1}"/>
              </a:ext>
            </a:extLst>
          </p:cNvPr>
          <p:cNvSpPr/>
          <p:nvPr/>
        </p:nvSpPr>
        <p:spPr>
          <a:xfrm>
            <a:off x="4772919" y="5896682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Bulle narrative : rectangle à coins arrondis 51">
            <a:extLst>
              <a:ext uri="{FF2B5EF4-FFF2-40B4-BE49-F238E27FC236}">
                <a16:creationId xmlns:a16="http://schemas.microsoft.com/office/drawing/2014/main" id="{0B6866BE-0759-F9E7-68C9-5CDE21F27EE9}"/>
              </a:ext>
            </a:extLst>
          </p:cNvPr>
          <p:cNvSpPr/>
          <p:nvPr/>
        </p:nvSpPr>
        <p:spPr>
          <a:xfrm>
            <a:off x="6496451" y="5562096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BF99706-9E6F-E589-B9DC-D54BB94CA62F}"/>
              </a:ext>
            </a:extLst>
          </p:cNvPr>
          <p:cNvSpPr/>
          <p:nvPr/>
        </p:nvSpPr>
        <p:spPr>
          <a:xfrm>
            <a:off x="6187688" y="5899498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Bulle narrative : rectangle à coins arrondis 2">
            <a:extLst>
              <a:ext uri="{FF2B5EF4-FFF2-40B4-BE49-F238E27FC236}">
                <a16:creationId xmlns:a16="http://schemas.microsoft.com/office/drawing/2014/main" id="{4EBFC3CA-CA31-F3A7-5090-CD11568D4454}"/>
              </a:ext>
            </a:extLst>
          </p:cNvPr>
          <p:cNvSpPr/>
          <p:nvPr/>
        </p:nvSpPr>
        <p:spPr>
          <a:xfrm>
            <a:off x="1414002" y="3557077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DFD252-8DCB-FD8E-94B8-A60970133B46}"/>
              </a:ext>
            </a:extLst>
          </p:cNvPr>
          <p:cNvSpPr/>
          <p:nvPr/>
        </p:nvSpPr>
        <p:spPr>
          <a:xfrm>
            <a:off x="3182046" y="3891663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17D71758-5FBC-457D-7210-ACAB1FED95B6}"/>
              </a:ext>
            </a:extLst>
          </p:cNvPr>
          <p:cNvSpPr/>
          <p:nvPr/>
        </p:nvSpPr>
        <p:spPr>
          <a:xfrm>
            <a:off x="1369918" y="4560274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E2709B-7476-13CB-7317-772BEB07F394}"/>
              </a:ext>
            </a:extLst>
          </p:cNvPr>
          <p:cNvSpPr/>
          <p:nvPr/>
        </p:nvSpPr>
        <p:spPr>
          <a:xfrm>
            <a:off x="3137962" y="4894860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Bulle narrative : rectangle à coins arrondis 7">
            <a:extLst>
              <a:ext uri="{FF2B5EF4-FFF2-40B4-BE49-F238E27FC236}">
                <a16:creationId xmlns:a16="http://schemas.microsoft.com/office/drawing/2014/main" id="{3E5E31C5-FCB6-D5C7-3552-2C32A2102EC8}"/>
              </a:ext>
            </a:extLst>
          </p:cNvPr>
          <p:cNvSpPr/>
          <p:nvPr/>
        </p:nvSpPr>
        <p:spPr>
          <a:xfrm>
            <a:off x="1356960" y="5552961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C04B6A-23F9-9DCD-C694-B98F285758C7}"/>
              </a:ext>
            </a:extLst>
          </p:cNvPr>
          <p:cNvSpPr/>
          <p:nvPr/>
        </p:nvSpPr>
        <p:spPr>
          <a:xfrm>
            <a:off x="3125004" y="5887547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758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" grpId="0" animBg="1"/>
      <p:bldP spid="26" grpId="0" animBg="1"/>
      <p:bldP spid="27" grpId="0" animBg="1"/>
      <p:bldP spid="22" grpId="0" animBg="1"/>
      <p:bldP spid="28" grpId="0" animBg="1"/>
      <p:bldP spid="29" grpId="0" animBg="1"/>
      <p:bldP spid="42" grpId="0" animBg="1"/>
      <p:bldP spid="45" grpId="0" animBg="1"/>
      <p:bldP spid="47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Bulle narrative : rectangle à coins arrondis 42">
            <a:extLst>
              <a:ext uri="{FF2B5EF4-FFF2-40B4-BE49-F238E27FC236}">
                <a16:creationId xmlns:a16="http://schemas.microsoft.com/office/drawing/2014/main" id="{ABCAF1FE-AD27-7F4F-39B5-49A4F05D1062}"/>
              </a:ext>
            </a:extLst>
          </p:cNvPr>
          <p:cNvSpPr/>
          <p:nvPr/>
        </p:nvSpPr>
        <p:spPr>
          <a:xfrm>
            <a:off x="1413672" y="3578075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>
                <a:solidFill>
                  <a:srgbClr val="C00000"/>
                </a:solidFill>
              </a:rPr>
              <a:t>Correction (suite)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320BF-0E90-A31A-DD68-302271E034C8}"/>
              </a:ext>
            </a:extLst>
          </p:cNvPr>
          <p:cNvSpPr txBox="1"/>
          <p:nvPr/>
        </p:nvSpPr>
        <p:spPr>
          <a:xfrm>
            <a:off x="216680" y="2656091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900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691602E5-24F1-C78F-8824-2232D6F1A9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DE8651A4-000B-A713-BB3A-09FFD1B947CD}"/>
              </a:ext>
            </a:extLst>
          </p:cNvPr>
          <p:cNvSpPr/>
          <p:nvPr/>
        </p:nvSpPr>
        <p:spPr>
          <a:xfrm>
            <a:off x="576861" y="1366370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8B53A781-AC99-0F7E-3B69-1E7287FA3A64}"/>
              </a:ext>
            </a:extLst>
          </p:cNvPr>
          <p:cNvSpPr/>
          <p:nvPr/>
        </p:nvSpPr>
        <p:spPr>
          <a:xfrm>
            <a:off x="6920765" y="1366370"/>
            <a:ext cx="1253417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2DD3291A-854A-81EE-632B-332687706F5E}"/>
              </a:ext>
            </a:extLst>
          </p:cNvPr>
          <p:cNvSpPr/>
          <p:nvPr/>
        </p:nvSpPr>
        <p:spPr>
          <a:xfrm>
            <a:off x="4377677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21" name="Bulle narrative : rectangle à coins arrondis 20">
            <a:extLst>
              <a:ext uri="{FF2B5EF4-FFF2-40B4-BE49-F238E27FC236}">
                <a16:creationId xmlns:a16="http://schemas.microsoft.com/office/drawing/2014/main" id="{CFA967F8-4E65-B9D3-C9A8-6641134EB4BE}"/>
              </a:ext>
            </a:extLst>
          </p:cNvPr>
          <p:cNvSpPr/>
          <p:nvPr/>
        </p:nvSpPr>
        <p:spPr>
          <a:xfrm>
            <a:off x="2374705" y="1366370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8497266-E6BA-70AD-3ED8-40BB2B065A92}"/>
              </a:ext>
            </a:extLst>
          </p:cNvPr>
          <p:cNvSpPr txBox="1"/>
          <p:nvPr/>
        </p:nvSpPr>
        <p:spPr>
          <a:xfrm>
            <a:off x="216680" y="3556636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904</a:t>
            </a:r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319EE15A-A824-3FB4-C67B-A4595933F032}"/>
              </a:ext>
            </a:extLst>
          </p:cNvPr>
          <p:cNvSpPr/>
          <p:nvPr/>
        </p:nvSpPr>
        <p:spPr>
          <a:xfrm>
            <a:off x="3014133" y="3572353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2514F89F-9CEC-F2F7-F725-270389438380}"/>
              </a:ext>
            </a:extLst>
          </p:cNvPr>
          <p:cNvSpPr txBox="1"/>
          <p:nvPr/>
        </p:nvSpPr>
        <p:spPr>
          <a:xfrm>
            <a:off x="216680" y="4556142"/>
            <a:ext cx="1010436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910</a:t>
            </a:r>
          </a:p>
        </p:txBody>
      </p:sp>
      <p:sp>
        <p:nvSpPr>
          <p:cNvPr id="45" name="Bulle narrative : rectangle à coins arrondis 44">
            <a:extLst>
              <a:ext uri="{FF2B5EF4-FFF2-40B4-BE49-F238E27FC236}">
                <a16:creationId xmlns:a16="http://schemas.microsoft.com/office/drawing/2014/main" id="{126AA2DF-4B56-A824-0C68-69C994DE6564}"/>
              </a:ext>
            </a:extLst>
          </p:cNvPr>
          <p:cNvSpPr/>
          <p:nvPr/>
        </p:nvSpPr>
        <p:spPr>
          <a:xfrm>
            <a:off x="3014133" y="4552823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47" name="Bulle narrative : rectangle à coins arrondis 46">
            <a:extLst>
              <a:ext uri="{FF2B5EF4-FFF2-40B4-BE49-F238E27FC236}">
                <a16:creationId xmlns:a16="http://schemas.microsoft.com/office/drawing/2014/main" id="{C96135D1-973C-6C3F-AAE8-76A6BC14481D}"/>
              </a:ext>
            </a:extLst>
          </p:cNvPr>
          <p:cNvSpPr/>
          <p:nvPr/>
        </p:nvSpPr>
        <p:spPr>
          <a:xfrm>
            <a:off x="4682616" y="4552823"/>
            <a:ext cx="1253417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2500A84-BBB4-CAF9-72D0-BE581C728B38}"/>
              </a:ext>
            </a:extLst>
          </p:cNvPr>
          <p:cNvSpPr/>
          <p:nvPr/>
        </p:nvSpPr>
        <p:spPr>
          <a:xfrm>
            <a:off x="4365221" y="4887409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DFD252-8DCB-FD8E-94B8-A60970133B46}"/>
              </a:ext>
            </a:extLst>
          </p:cNvPr>
          <p:cNvSpPr/>
          <p:nvPr/>
        </p:nvSpPr>
        <p:spPr>
          <a:xfrm>
            <a:off x="2774348" y="3905321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586A2F16-2FAE-B4C5-9848-299742EA44EE}"/>
              </a:ext>
            </a:extLst>
          </p:cNvPr>
          <p:cNvSpPr/>
          <p:nvPr/>
        </p:nvSpPr>
        <p:spPr>
          <a:xfrm>
            <a:off x="1413672" y="2595876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8076C8C7-1127-40C6-DE3D-49C968B44C98}"/>
              </a:ext>
            </a:extLst>
          </p:cNvPr>
          <p:cNvSpPr/>
          <p:nvPr/>
        </p:nvSpPr>
        <p:spPr>
          <a:xfrm>
            <a:off x="3026338" y="2607319"/>
            <a:ext cx="14729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  <a:r>
              <a:rPr lang="fr-FR" sz="4400" dirty="0">
                <a:solidFill>
                  <a:srgbClr val="FF0000"/>
                </a:solidFill>
                <a:latin typeface="Cursive standard" pitchFamily="2" charset="0"/>
              </a:rPr>
              <a:t>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1A253E-B28D-AA12-1046-88269F404CF3}"/>
              </a:ext>
            </a:extLst>
          </p:cNvPr>
          <p:cNvSpPr/>
          <p:nvPr/>
        </p:nvSpPr>
        <p:spPr>
          <a:xfrm>
            <a:off x="2761903" y="2955304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6090440B-7452-41E3-55FB-F14A0EEC0E56}"/>
              </a:ext>
            </a:extLst>
          </p:cNvPr>
          <p:cNvSpPr/>
          <p:nvPr/>
        </p:nvSpPr>
        <p:spPr>
          <a:xfrm>
            <a:off x="4626799" y="3578075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1323CE3-40FB-B53F-8107-1F52B6741B02}"/>
              </a:ext>
            </a:extLst>
          </p:cNvPr>
          <p:cNvSpPr/>
          <p:nvPr/>
        </p:nvSpPr>
        <p:spPr>
          <a:xfrm>
            <a:off x="4257443" y="3918382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E27D93D8-EB57-110C-5A27-7B19BB6554B8}"/>
              </a:ext>
            </a:extLst>
          </p:cNvPr>
          <p:cNvSpPr/>
          <p:nvPr/>
        </p:nvSpPr>
        <p:spPr>
          <a:xfrm>
            <a:off x="1425995" y="4539762"/>
            <a:ext cx="142611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E2709B-7476-13CB-7317-772BEB07F394}"/>
              </a:ext>
            </a:extLst>
          </p:cNvPr>
          <p:cNvSpPr/>
          <p:nvPr/>
        </p:nvSpPr>
        <p:spPr>
          <a:xfrm>
            <a:off x="2730264" y="4887409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503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" grpId="0" animBg="1"/>
      <p:bldP spid="28" grpId="0" animBg="1"/>
      <p:bldP spid="29" grpId="0" animBg="1"/>
      <p:bldP spid="45" grpId="0" animBg="1"/>
      <p:bldP spid="47" grpId="0" animBg="1"/>
      <p:bldP spid="46" grpId="0" animBg="1"/>
      <p:bldP spid="5" grpId="0" animBg="1"/>
      <p:bldP spid="10" grpId="0" animBg="1"/>
      <p:bldP spid="26" grpId="0" animBg="1"/>
      <p:bldP spid="22" grpId="0" animBg="1"/>
      <p:bldP spid="11" grpId="0" animBg="1"/>
      <p:bldP spid="42" grpId="0" animBg="1"/>
      <p:bldP spid="12" grpId="0" animBg="1"/>
      <p:bldP spid="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80</Words>
  <Application>Microsoft Office PowerPoint</Application>
  <PresentationFormat>Affichage à l'écran (4:3)</PresentationFormat>
  <Paragraphs>62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 les étiquettes et fabrique des nombres.</vt:lpstr>
      <vt:lpstr>Correction</vt:lpstr>
      <vt:lpstr>Correction (suite)</vt:lpstr>
      <vt:lpstr>Correction (suite)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70</cp:revision>
  <dcterms:created xsi:type="dcterms:W3CDTF">2023-02-07T14:55:57Z</dcterms:created>
  <dcterms:modified xsi:type="dcterms:W3CDTF">2025-09-16T18:22:42Z</dcterms:modified>
</cp:coreProperties>
</file>